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32399288" cy="43200638"/>
  <p:notesSz cx="15087600" cy="20104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6189" userDrawn="1">
          <p15:clr>
            <a:srgbClr val="A4A3A4"/>
          </p15:clr>
        </p15:guide>
        <p15:guide id="2" pos="46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" d="100"/>
          <a:sy n="16" d="100"/>
        </p:scale>
        <p:origin x="3120" y="138"/>
      </p:cViewPr>
      <p:guideLst>
        <p:guide orient="horz" pos="6189"/>
        <p:guide pos="463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ercius Oliveira Tasso" userId="3ee1db54-4eac-419b-9983-e7ecd0ac5d60" providerId="ADAL" clId="{BBF67092-C80C-41E0-989B-0875737EA54F}"/>
    <pc:docChg chg="modSld">
      <pc:chgData name="Thercius Oliveira Tasso" userId="3ee1db54-4eac-419b-9983-e7ecd0ac5d60" providerId="ADAL" clId="{BBF67092-C80C-41E0-989B-0875737EA54F}" dt="2026-09-17T12:29:02.783" v="12" actId="14100"/>
      <pc:docMkLst>
        <pc:docMk/>
      </pc:docMkLst>
      <pc:sldChg chg="modSp mod">
        <pc:chgData name="Thercius Oliveira Tasso" userId="3ee1db54-4eac-419b-9983-e7ecd0ac5d60" providerId="ADAL" clId="{BBF67092-C80C-41E0-989B-0875737EA54F}" dt="2026-09-17T12:29:02.783" v="12" actId="14100"/>
        <pc:sldMkLst>
          <pc:docMk/>
          <pc:sldMk cId="0" sldId="256"/>
        </pc:sldMkLst>
        <pc:spChg chg="mod">
          <ac:chgData name="Thercius Oliveira Tasso" userId="3ee1db54-4eac-419b-9983-e7ecd0ac5d60" providerId="ADAL" clId="{BBF67092-C80C-41E0-989B-0875737EA54F}" dt="2026-09-17T12:28:31.559" v="4" actId="14100"/>
          <ac:spMkLst>
            <pc:docMk/>
            <pc:sldMk cId="0" sldId="256"/>
            <ac:spMk id="3" creationId="{00000000-0000-0000-0000-000000000000}"/>
          </ac:spMkLst>
        </pc:spChg>
        <pc:grpChg chg="mod">
          <ac:chgData name="Thercius Oliveira Tasso" userId="3ee1db54-4eac-419b-9983-e7ecd0ac5d60" providerId="ADAL" clId="{BBF67092-C80C-41E0-989B-0875737EA54F}" dt="2026-09-17T12:29:02.783" v="12" actId="14100"/>
          <ac:grpSpMkLst>
            <pc:docMk/>
            <pc:sldMk cId="0" sldId="256"/>
            <ac:grpSpMk id="2" creationId="{00000000-0000-0000-0000-000000000000}"/>
          </ac:grpSpMkLst>
        </pc:grpChg>
        <pc:grpChg chg="mod">
          <ac:chgData name="Thercius Oliveira Tasso" userId="3ee1db54-4eac-419b-9983-e7ecd0ac5d60" providerId="ADAL" clId="{BBF67092-C80C-41E0-989B-0875737EA54F}" dt="2026-09-17T12:28:55.810" v="10" actId="14100"/>
          <ac:grpSpMkLst>
            <pc:docMk/>
            <pc:sldMk cId="0" sldId="256"/>
            <ac:grpSpMk id="5" creationId="{00000000-0000-0000-0000-000000000000}"/>
          </ac:grpSpMkLst>
        </pc:grpChg>
        <pc:picChg chg="mod">
          <ac:chgData name="Thercius Oliveira Tasso" userId="3ee1db54-4eac-419b-9983-e7ecd0ac5d60" providerId="ADAL" clId="{BBF67092-C80C-41E0-989B-0875737EA54F}" dt="2026-09-17T12:28:29.336" v="3" actId="1076"/>
          <ac:picMkLst>
            <pc:docMk/>
            <pc:sldMk cId="0" sldId="256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29947" y="13392199"/>
            <a:ext cx="2753939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859893" y="24192358"/>
            <a:ext cx="2267950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19965" y="9936148"/>
            <a:ext cx="1409369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685633" y="9936148"/>
            <a:ext cx="1409369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19965" y="1728026"/>
            <a:ext cx="291593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19965" y="9936148"/>
            <a:ext cx="291593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015758" y="40176597"/>
            <a:ext cx="103677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19965" y="40176597"/>
            <a:ext cx="74518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327487" y="40176597"/>
            <a:ext cx="74518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81791">
        <a:defRPr>
          <a:latin typeface="+mn-lt"/>
          <a:ea typeface="+mn-ea"/>
          <a:cs typeface="+mn-cs"/>
        </a:defRPr>
      </a:lvl2pPr>
      <a:lvl3pPr marL="1963583">
        <a:defRPr>
          <a:latin typeface="+mn-lt"/>
          <a:ea typeface="+mn-ea"/>
          <a:cs typeface="+mn-cs"/>
        </a:defRPr>
      </a:lvl3pPr>
      <a:lvl4pPr marL="2945374">
        <a:defRPr>
          <a:latin typeface="+mn-lt"/>
          <a:ea typeface="+mn-ea"/>
          <a:cs typeface="+mn-cs"/>
        </a:defRPr>
      </a:lvl4pPr>
      <a:lvl5pPr marL="3927165">
        <a:defRPr>
          <a:latin typeface="+mn-lt"/>
          <a:ea typeface="+mn-ea"/>
          <a:cs typeface="+mn-cs"/>
        </a:defRPr>
      </a:lvl5pPr>
      <a:lvl6pPr marL="4908956">
        <a:defRPr>
          <a:latin typeface="+mn-lt"/>
          <a:ea typeface="+mn-ea"/>
          <a:cs typeface="+mn-cs"/>
        </a:defRPr>
      </a:lvl6pPr>
      <a:lvl7pPr marL="5890748">
        <a:defRPr>
          <a:latin typeface="+mn-lt"/>
          <a:ea typeface="+mn-ea"/>
          <a:cs typeface="+mn-cs"/>
        </a:defRPr>
      </a:lvl7pPr>
      <a:lvl8pPr marL="6872539">
        <a:defRPr>
          <a:latin typeface="+mn-lt"/>
          <a:ea typeface="+mn-ea"/>
          <a:cs typeface="+mn-cs"/>
        </a:defRPr>
      </a:lvl8pPr>
      <a:lvl9pPr marL="785433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81791">
        <a:defRPr>
          <a:latin typeface="+mn-lt"/>
          <a:ea typeface="+mn-ea"/>
          <a:cs typeface="+mn-cs"/>
        </a:defRPr>
      </a:lvl2pPr>
      <a:lvl3pPr marL="1963583">
        <a:defRPr>
          <a:latin typeface="+mn-lt"/>
          <a:ea typeface="+mn-ea"/>
          <a:cs typeface="+mn-cs"/>
        </a:defRPr>
      </a:lvl3pPr>
      <a:lvl4pPr marL="2945374">
        <a:defRPr>
          <a:latin typeface="+mn-lt"/>
          <a:ea typeface="+mn-ea"/>
          <a:cs typeface="+mn-cs"/>
        </a:defRPr>
      </a:lvl4pPr>
      <a:lvl5pPr marL="3927165">
        <a:defRPr>
          <a:latin typeface="+mn-lt"/>
          <a:ea typeface="+mn-ea"/>
          <a:cs typeface="+mn-cs"/>
        </a:defRPr>
      </a:lvl5pPr>
      <a:lvl6pPr marL="4908956">
        <a:defRPr>
          <a:latin typeface="+mn-lt"/>
          <a:ea typeface="+mn-ea"/>
          <a:cs typeface="+mn-cs"/>
        </a:defRPr>
      </a:lvl6pPr>
      <a:lvl7pPr marL="5890748">
        <a:defRPr>
          <a:latin typeface="+mn-lt"/>
          <a:ea typeface="+mn-ea"/>
          <a:cs typeface="+mn-cs"/>
        </a:defRPr>
      </a:lvl7pPr>
      <a:lvl8pPr marL="6872539">
        <a:defRPr>
          <a:latin typeface="+mn-lt"/>
          <a:ea typeface="+mn-ea"/>
          <a:cs typeface="+mn-cs"/>
        </a:defRPr>
      </a:lvl8pPr>
      <a:lvl9pPr marL="785433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4433"/>
            <a:ext cx="32416922" cy="4464123"/>
            <a:chOff x="0" y="0"/>
            <a:chExt cx="15081885" cy="286914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5081885" cy="2869145"/>
            </a:xfrm>
            <a:custGeom>
              <a:avLst/>
              <a:gdLst/>
              <a:ahLst/>
              <a:cxnLst/>
              <a:rect l="l" t="t" r="r" b="b"/>
              <a:pathLst>
                <a:path w="15081885" h="4112260">
                  <a:moveTo>
                    <a:pt x="0" y="4112135"/>
                  </a:moveTo>
                  <a:lnTo>
                    <a:pt x="15081400" y="4112135"/>
                  </a:lnTo>
                  <a:lnTo>
                    <a:pt x="15081400" y="0"/>
                  </a:lnTo>
                  <a:lnTo>
                    <a:pt x="0" y="0"/>
                  </a:lnTo>
                  <a:lnTo>
                    <a:pt x="0" y="4112135"/>
                  </a:lnTo>
                  <a:close/>
                </a:path>
              </a:pathLst>
            </a:custGeom>
            <a:solidFill>
              <a:srgbClr val="050F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40225" y="306741"/>
              <a:ext cx="3658524" cy="2436458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3" y="4282595"/>
            <a:ext cx="32421062" cy="38903613"/>
            <a:chOff x="0" y="4112136"/>
            <a:chExt cx="15081885" cy="159918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8215270"/>
              <a:ext cx="15079959" cy="18881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4196295"/>
              <a:ext cx="15081400" cy="1404271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4112136"/>
              <a:ext cx="15078075" cy="84455"/>
            </a:xfrm>
            <a:custGeom>
              <a:avLst/>
              <a:gdLst/>
              <a:ahLst/>
              <a:cxnLst/>
              <a:rect l="l" t="t" r="r" b="b"/>
              <a:pathLst>
                <a:path w="15078075" h="84454">
                  <a:moveTo>
                    <a:pt x="15078076" y="84158"/>
                  </a:moveTo>
                  <a:lnTo>
                    <a:pt x="0" y="84158"/>
                  </a:lnTo>
                  <a:lnTo>
                    <a:pt x="0" y="0"/>
                  </a:lnTo>
                  <a:lnTo>
                    <a:pt x="15078076" y="0"/>
                  </a:lnTo>
                  <a:lnTo>
                    <a:pt x="15078076" y="84158"/>
                  </a:lnTo>
                  <a:close/>
                </a:path>
              </a:pathLst>
            </a:custGeom>
            <a:solidFill>
              <a:srgbClr val="D1A2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975B07DDAE654DAEE879D336C4DB96" ma:contentTypeVersion="15" ma:contentTypeDescription="Create a new document." ma:contentTypeScope="" ma:versionID="3bfb53e6530bd018c2eb8414bb5a4cb8">
  <xsd:schema xmlns:xsd="http://www.w3.org/2001/XMLSchema" xmlns:xs="http://www.w3.org/2001/XMLSchema" xmlns:p="http://schemas.microsoft.com/office/2006/metadata/properties" xmlns:ns1="http://schemas.microsoft.com/sharepoint/v3" xmlns:ns2="196f6b64-9dac-4043-ba3e-5c9745f92af9" xmlns:ns3="1eb08aef-f5f9-438c-9b53-79d223ea9acc" targetNamespace="http://schemas.microsoft.com/office/2006/metadata/properties" ma:root="true" ma:fieldsID="93d68e4a3490fee6f61fec142604e2df" ns1:_="" ns2:_="" ns3:_="">
    <xsd:import namespace="http://schemas.microsoft.com/sharepoint/v3"/>
    <xsd:import namespace="196f6b64-9dac-4043-ba3e-5c9745f92af9"/>
    <xsd:import namespace="1eb08aef-f5f9-438c-9b53-79d223ea9a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6f6b64-9dac-4043-ba3e-5c9745f92a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7c4814d-1461-4714-b689-d0bd08aa93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b08aef-f5f9-438c-9b53-79d223ea9ac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019c075-c44a-4806-affc-3941fd603e42}" ma:internalName="TaxCatchAll" ma:showField="CatchAllData" ma:web="1eb08aef-f5f9-438c-9b53-79d223ea9a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196f6b64-9dac-4043-ba3e-5c9745f92af9">
      <Terms xmlns="http://schemas.microsoft.com/office/infopath/2007/PartnerControls"/>
    </lcf76f155ced4ddcb4097134ff3c332f>
    <TaxCatchAll xmlns="1eb08aef-f5f9-438c-9b53-79d223ea9acc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26A447-AC29-44E4-A272-0AF5EFFC52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96f6b64-9dac-4043-ba3e-5c9745f92af9"/>
    <ds:schemaRef ds:uri="1eb08aef-f5f9-438c-9b53-79d223ea9a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B8E44EB-2579-4B2C-81FF-C6F751F538C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196f6b64-9dac-4043-ba3e-5c9745f92af9"/>
    <ds:schemaRef ds:uri="1eb08aef-f5f9-438c-9b53-79d223ea9acc"/>
  </ds:schemaRefs>
</ds:datastoreItem>
</file>

<file path=customXml/itemProps3.xml><?xml version="1.0" encoding="utf-8"?>
<ds:datastoreItem xmlns:ds="http://schemas.openxmlformats.org/officeDocument/2006/customXml" ds:itemID="{688D08AE-4BC0-4AC8-A603-36CAE028B4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 ENIC 2026</dc:title>
  <dc:creator>Thercius</dc:creator>
  <cp:keywords>DAHVcxgFuSE,BAENNCSxWJ4</cp:keywords>
  <cp:lastModifiedBy>Alessandra Marieli Vacari</cp:lastModifiedBy>
  <cp:revision>2</cp:revision>
  <dcterms:created xsi:type="dcterms:W3CDTF">2026-09-17T12:05:04Z</dcterms:created>
  <dcterms:modified xsi:type="dcterms:W3CDTF">2026-09-17T14:02:35Z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2026-09-17T00:00:00Z</vt:filetime>
  </property>
  <property fmtid="{D5CDD505-2E9C-101B-9397-08002B2CF9AE}" pid="3" name="Creator">
    <vt:lpwstr>Canva</vt:lpwstr>
  </property>
  <property fmtid="{D5CDD505-2E9C-101B-9397-08002B2CF9AE}" pid="4" name="LastSaved">
    <vt:filetime>2026-09-17T00:00:00Z</vt:filetime>
  </property>
  <property fmtid="{D5CDD505-2E9C-101B-9397-08002B2CF9AE}" pid="5" name="Producer">
    <vt:lpwstr>Canva</vt:lpwstr>
  </property>
  <property fmtid="{D5CDD505-2E9C-101B-9397-08002B2CF9AE}" pid="6" name="ContentTypeId">
    <vt:lpwstr>0x0101009C975B07DDAE654DAEE879D336C4DB96</vt:lpwstr>
  </property>
  <property fmtid="{D5CDD505-2E9C-101B-9397-08002B2CF9AE}" pid="7" name="MediaServiceImageTags">
    <vt:lpwstr/>
  </property>
</Properties>
</file>