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5" d="100"/>
          <a:sy n="25" d="100"/>
        </p:scale>
        <p:origin x="2310" y="15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976177"/>
            <a:ext cx="18288000" cy="1310823"/>
          </a:xfrm>
          <a:custGeom>
            <a:avLst/>
            <a:gdLst/>
            <a:ahLst/>
            <a:cxnLst/>
            <a:rect l="l" t="t" r="r" b="b"/>
            <a:pathLst>
              <a:path w="18288000" h="1310823">
                <a:moveTo>
                  <a:pt x="0" y="0"/>
                </a:moveTo>
                <a:lnTo>
                  <a:pt x="18288000" y="0"/>
                </a:lnTo>
                <a:lnTo>
                  <a:pt x="18288000" y="1310823"/>
                </a:lnTo>
                <a:lnTo>
                  <a:pt x="0" y="1310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97" r="-4797" b="-16587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85852" y="0"/>
            <a:ext cx="18373852" cy="2366861"/>
            <a:chOff x="0" y="0"/>
            <a:chExt cx="5853425" cy="7540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853425" cy="754020"/>
            </a:xfrm>
            <a:custGeom>
              <a:avLst/>
              <a:gdLst/>
              <a:ahLst/>
              <a:cxnLst/>
              <a:rect l="l" t="t" r="r" b="b"/>
              <a:pathLst>
                <a:path w="5853425" h="754020">
                  <a:moveTo>
                    <a:pt x="0" y="0"/>
                  </a:moveTo>
                  <a:lnTo>
                    <a:pt x="5853425" y="0"/>
                  </a:lnTo>
                  <a:lnTo>
                    <a:pt x="5853425" y="754020"/>
                  </a:lnTo>
                  <a:lnTo>
                    <a:pt x="0" y="754020"/>
                  </a:lnTo>
                  <a:close/>
                </a:path>
              </a:pathLst>
            </a:custGeom>
            <a:solidFill>
              <a:srgbClr val="06102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853425" cy="782595"/>
            </a:xfrm>
            <a:prstGeom prst="rect">
              <a:avLst/>
            </a:prstGeom>
          </p:spPr>
          <p:txBody>
            <a:bodyPr lIns="13334" tIns="13334" rIns="13334" bIns="13334" rtlCol="0" anchor="ctr"/>
            <a:lstStyle/>
            <a:p>
              <a:pPr algn="ctr">
                <a:lnSpc>
                  <a:spcPts val="224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6545122" y="112696"/>
            <a:ext cx="4702551" cy="2206697"/>
          </a:xfrm>
          <a:custGeom>
            <a:avLst/>
            <a:gdLst/>
            <a:ahLst/>
            <a:cxnLst/>
            <a:rect l="l" t="t" r="r" b="b"/>
            <a:pathLst>
              <a:path w="4702551" h="2206697">
                <a:moveTo>
                  <a:pt x="0" y="0"/>
                </a:moveTo>
                <a:lnTo>
                  <a:pt x="4702550" y="0"/>
                </a:lnTo>
                <a:lnTo>
                  <a:pt x="4702550" y="2206697"/>
                </a:lnTo>
                <a:lnTo>
                  <a:pt x="0" y="22066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7806" t="-10334" r="-59706" b="-13208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7" name="Group 7"/>
          <p:cNvGrpSpPr/>
          <p:nvPr/>
        </p:nvGrpSpPr>
        <p:grpSpPr>
          <a:xfrm>
            <a:off x="-274045" y="2319393"/>
            <a:ext cx="18562045" cy="47625"/>
            <a:chOff x="0" y="0"/>
            <a:chExt cx="5913379" cy="151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913379" cy="15172"/>
            </a:xfrm>
            <a:custGeom>
              <a:avLst/>
              <a:gdLst/>
              <a:ahLst/>
              <a:cxnLst/>
              <a:rect l="l" t="t" r="r" b="b"/>
              <a:pathLst>
                <a:path w="5913379" h="15172">
                  <a:moveTo>
                    <a:pt x="0" y="0"/>
                  </a:moveTo>
                  <a:lnTo>
                    <a:pt x="5913379" y="0"/>
                  </a:lnTo>
                  <a:lnTo>
                    <a:pt x="5913379" y="15172"/>
                  </a:lnTo>
                  <a:lnTo>
                    <a:pt x="0" y="15172"/>
                  </a:lnTo>
                  <a:close/>
                </a:path>
              </a:pathLst>
            </a:custGeom>
            <a:solidFill>
              <a:srgbClr val="D2A24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913379" cy="43747"/>
            </a:xfrm>
            <a:prstGeom prst="rect">
              <a:avLst/>
            </a:prstGeom>
          </p:spPr>
          <p:txBody>
            <a:bodyPr lIns="13334" tIns="13334" rIns="13334" bIns="13334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8976177"/>
            <a:ext cx="17904655" cy="1310823"/>
          </a:xfrm>
          <a:custGeom>
            <a:avLst/>
            <a:gdLst/>
            <a:ahLst/>
            <a:cxnLst/>
            <a:rect l="l" t="t" r="r" b="b"/>
            <a:pathLst>
              <a:path w="17904655" h="1310823">
                <a:moveTo>
                  <a:pt x="0" y="0"/>
                </a:moveTo>
                <a:lnTo>
                  <a:pt x="17904655" y="0"/>
                </a:lnTo>
                <a:lnTo>
                  <a:pt x="17904655" y="1310823"/>
                </a:lnTo>
                <a:lnTo>
                  <a:pt x="0" y="1310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99" r="-7041" b="-16587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18288000" cy="419100"/>
            <a:chOff x="0" y="0"/>
            <a:chExt cx="6028104" cy="201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028105" cy="20160"/>
            </a:xfrm>
            <a:custGeom>
              <a:avLst/>
              <a:gdLst/>
              <a:ahLst/>
              <a:cxnLst/>
              <a:rect l="l" t="t" r="r" b="b"/>
              <a:pathLst>
                <a:path w="6028105" h="20160">
                  <a:moveTo>
                    <a:pt x="0" y="0"/>
                  </a:moveTo>
                  <a:lnTo>
                    <a:pt x="6028105" y="0"/>
                  </a:lnTo>
                  <a:lnTo>
                    <a:pt x="6028105" y="20160"/>
                  </a:lnTo>
                  <a:lnTo>
                    <a:pt x="0" y="20160"/>
                  </a:lnTo>
                  <a:close/>
                </a:path>
              </a:pathLst>
            </a:custGeom>
            <a:solidFill>
              <a:srgbClr val="D2A242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6028104" cy="48735"/>
            </a:xfrm>
            <a:prstGeom prst="rect">
              <a:avLst/>
            </a:prstGeom>
          </p:spPr>
          <p:txBody>
            <a:bodyPr lIns="13334" tIns="13334" rIns="13334" bIns="13334" rtlCol="0" anchor="ctr"/>
            <a:lstStyle/>
            <a:p>
              <a:pPr algn="ctr">
                <a:lnSpc>
                  <a:spcPts val="224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81000" cy="8976178"/>
            <a:chOff x="0" y="0"/>
            <a:chExt cx="172004" cy="35373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2004" cy="3537367"/>
            </a:xfrm>
            <a:custGeom>
              <a:avLst/>
              <a:gdLst/>
              <a:ahLst/>
              <a:cxnLst/>
              <a:rect l="l" t="t" r="r" b="b"/>
              <a:pathLst>
                <a:path w="172004" h="3537367">
                  <a:moveTo>
                    <a:pt x="0" y="0"/>
                  </a:moveTo>
                  <a:lnTo>
                    <a:pt x="172004" y="0"/>
                  </a:lnTo>
                  <a:lnTo>
                    <a:pt x="172004" y="3537367"/>
                  </a:lnTo>
                  <a:lnTo>
                    <a:pt x="0" y="3537367"/>
                  </a:lnTo>
                  <a:close/>
                </a:path>
              </a:pathLst>
            </a:custGeom>
            <a:solidFill>
              <a:srgbClr val="06102A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72004" cy="3565942"/>
            </a:xfrm>
            <a:prstGeom prst="rect">
              <a:avLst/>
            </a:prstGeom>
          </p:spPr>
          <p:txBody>
            <a:bodyPr lIns="13334" tIns="13334" rIns="13334" bIns="13334" rtlCol="0" anchor="ctr"/>
            <a:lstStyle/>
            <a:p>
              <a:pPr algn="ctr">
                <a:lnSpc>
                  <a:spcPts val="224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" y="8976177"/>
            <a:ext cx="18288000" cy="1310823"/>
          </a:xfrm>
          <a:custGeom>
            <a:avLst/>
            <a:gdLst/>
            <a:ahLst/>
            <a:cxnLst/>
            <a:rect l="l" t="t" r="r" b="b"/>
            <a:pathLst>
              <a:path w="18390039" h="1310823">
                <a:moveTo>
                  <a:pt x="0" y="0"/>
                </a:moveTo>
                <a:lnTo>
                  <a:pt x="18390039" y="0"/>
                </a:lnTo>
                <a:lnTo>
                  <a:pt x="18390039" y="1310823"/>
                </a:lnTo>
                <a:lnTo>
                  <a:pt x="0" y="13108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70" r="-4215" b="-16587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7711" t="-5631" r="-58295" b="-95262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0" y="8976177"/>
            <a:ext cx="18288000" cy="1310823"/>
          </a:xfrm>
          <a:custGeom>
            <a:avLst/>
            <a:gdLst/>
            <a:ahLst/>
            <a:cxnLst/>
            <a:rect l="l" t="t" r="r" b="b"/>
            <a:pathLst>
              <a:path w="18288000" h="1310823">
                <a:moveTo>
                  <a:pt x="0" y="0"/>
                </a:moveTo>
                <a:lnTo>
                  <a:pt x="18288000" y="0"/>
                </a:lnTo>
                <a:lnTo>
                  <a:pt x="18288000" y="1310823"/>
                </a:lnTo>
                <a:lnTo>
                  <a:pt x="0" y="13108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797" r="-4797" b="-16587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C975B07DDAE654DAEE879D336C4DB96" ma:contentTypeVersion="15" ma:contentTypeDescription="Crie um novo documento." ma:contentTypeScope="" ma:versionID="f851bc89c98c2568597860edee205498">
  <xsd:schema xmlns:xsd="http://www.w3.org/2001/XMLSchema" xmlns:xs="http://www.w3.org/2001/XMLSchema" xmlns:p="http://schemas.microsoft.com/office/2006/metadata/properties" xmlns:ns1="http://schemas.microsoft.com/sharepoint/v3" xmlns:ns2="196f6b64-9dac-4043-ba3e-5c9745f92af9" xmlns:ns3="1eb08aef-f5f9-438c-9b53-79d223ea9acc" targetNamespace="http://schemas.microsoft.com/office/2006/metadata/properties" ma:root="true" ma:fieldsID="70839688883bff58680b393035dee35e" ns1:_="" ns2:_="" ns3:_="">
    <xsd:import namespace="http://schemas.microsoft.com/sharepoint/v3"/>
    <xsd:import namespace="196f6b64-9dac-4043-ba3e-5c9745f92af9"/>
    <xsd:import namespace="1eb08aef-f5f9-438c-9b53-79d223ea9a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Propriedades da Política de Conformidade Unificada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Ação de Interface do Usuário da Política de Conformidade Unificada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f6b64-9dac-4043-ba3e-5c9745f92a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b7c4814d-1461-4714-b689-d0bd08aa93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b08aef-f5f9-438c-9b53-79d223ea9ac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019c075-c44a-4806-affc-3941fd603e42}" ma:internalName="TaxCatchAll" ma:showField="CatchAllData" ma:web="1eb08aef-f5f9-438c-9b53-79d223ea9a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196f6b64-9dac-4043-ba3e-5c9745f92af9">
      <Terms xmlns="http://schemas.microsoft.com/office/infopath/2007/PartnerControls"/>
    </lcf76f155ced4ddcb4097134ff3c332f>
    <TaxCatchAll xmlns="1eb08aef-f5f9-438c-9b53-79d223ea9acc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4029F1F-71A6-4CBD-A1A0-49C1CB4364B0}"/>
</file>

<file path=customXml/itemProps2.xml><?xml version="1.0" encoding="utf-8"?>
<ds:datastoreItem xmlns:ds="http://schemas.openxmlformats.org/officeDocument/2006/customXml" ds:itemID="{439B1AF5-80BA-41F1-B5DB-A68B7552E456}"/>
</file>

<file path=customXml/itemProps3.xml><?xml version="1.0" encoding="utf-8"?>
<ds:datastoreItem xmlns:ds="http://schemas.openxmlformats.org/officeDocument/2006/customXml" ds:itemID="{0659759B-D029-4FC9-858B-5BB70400E9F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Personalizar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Thercius Oliveira Tasso</cp:lastModifiedBy>
  <cp:revision>2</cp:revision>
  <dcterms:created xsi:type="dcterms:W3CDTF">2006-08-16T00:00:00Z</dcterms:created>
  <dcterms:modified xsi:type="dcterms:W3CDTF">2026-09-17T12:02:58Z</dcterms:modified>
  <dc:identifier>DAHVczwS6kE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0x0101009C975B07DDAE654DAEE879D336C4DB96</vt:lpwstr>
  </property>
</Properties>
</file>